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423eb94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423eb94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434ba2c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434ba2c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423eb9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423eb9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m.wikihow.com/Write-a-Short-Sto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Wednesday Nov. 13</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Your Ethical Code - Data Collection</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Gray Area Project</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gather data on their ethical code.  They will then write stories to blur the line between good &amp; evil.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68" name="Google Shape;168;p34"/>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34"/>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70" name="Google Shape;170;p34"/>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71" name="Google Shape;171;p34"/>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72" name="Google Shape;172;p34"/>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73" name="Google Shape;173;p34"/>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74" name="Google Shape;174;p34"/>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75" name="Google Shape;175;p34"/>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81" name="Google Shape;181;p35"/>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82" name="Google Shape;182;p35"/>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83" name="Google Shape;183;p35"/>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89" name="Google Shape;189;p36"/>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90" name="Google Shape;190;p36"/>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91" name="Google Shape;191;p36"/>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97" name="Google Shape;197;p37"/>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98" name="Google Shape;198;p37"/>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99" name="Google Shape;199;p37"/>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200" name="Google Shape;200;p37"/>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206" name="Google Shape;206;p38"/>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207" name="Google Shape;207;p38"/>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208" name="Google Shape;208;p38"/>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209" name="Google Shape;209;p38"/>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210" name="Google Shape;210;p38"/>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211" name="Google Shape;211;p38"/>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ctrTitle"/>
          </p:nvPr>
        </p:nvSpPr>
        <p:spPr>
          <a:xfrm>
            <a:off x="311700" y="176200"/>
            <a:ext cx="8520600" cy="119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Ethical Code Activity</a:t>
            </a:r>
            <a:endParaRPr sz="3600"/>
          </a:p>
          <a:p>
            <a:pPr indent="0" lvl="0" marL="0" rtl="0" algn="ctr">
              <a:spcBef>
                <a:spcPts val="0"/>
              </a:spcBef>
              <a:spcAft>
                <a:spcPts val="0"/>
              </a:spcAft>
              <a:buNone/>
            </a:pPr>
            <a:r>
              <a:rPr lang="en" sz="3000"/>
              <a:t>“Ethics of You”</a:t>
            </a:r>
            <a:endParaRPr sz="3000"/>
          </a:p>
        </p:txBody>
      </p:sp>
      <p:sp>
        <p:nvSpPr>
          <p:cNvPr id="106" name="Google Shape;106;p26"/>
          <p:cNvSpPr txBox="1"/>
          <p:nvPr>
            <p:ph idx="1" type="subTitle"/>
          </p:nvPr>
        </p:nvSpPr>
        <p:spPr>
          <a:xfrm>
            <a:off x="404200" y="1660800"/>
            <a:ext cx="3388800" cy="34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Ethical </a:t>
            </a:r>
            <a:r>
              <a:rPr b="1" i="1" lang="en" sz="2400"/>
              <a:t>Data</a:t>
            </a:r>
            <a:r>
              <a:rPr lang="en" sz="2400"/>
              <a:t> Gathering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Let’s gather data on the classrooms ethical beliefs.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Do you think like an absolutist, relativist, or objectivist?</a:t>
            </a:r>
            <a:endParaRPr sz="2400"/>
          </a:p>
        </p:txBody>
      </p:sp>
      <p:cxnSp>
        <p:nvCxnSpPr>
          <p:cNvPr id="107" name="Google Shape;107;p26"/>
          <p:cNvCxnSpPr/>
          <p:nvPr/>
        </p:nvCxnSpPr>
        <p:spPr>
          <a:xfrm>
            <a:off x="5310150" y="1610100"/>
            <a:ext cx="18600" cy="35340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6"/>
          <p:cNvCxnSpPr/>
          <p:nvPr/>
        </p:nvCxnSpPr>
        <p:spPr>
          <a:xfrm>
            <a:off x="7603875" y="1610100"/>
            <a:ext cx="18600" cy="353400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26"/>
          <p:cNvSpPr txBox="1"/>
          <p:nvPr/>
        </p:nvSpPr>
        <p:spPr>
          <a:xfrm>
            <a:off x="4042775"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Evil</a:t>
            </a:r>
            <a:endParaRPr/>
          </a:p>
        </p:txBody>
      </p:sp>
      <p:sp>
        <p:nvSpPr>
          <p:cNvPr id="110" name="Google Shape;110;p26"/>
          <p:cNvSpPr txBox="1"/>
          <p:nvPr/>
        </p:nvSpPr>
        <p:spPr>
          <a:xfrm>
            <a:off x="7867800"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Good</a:t>
            </a:r>
            <a:endParaRPr/>
          </a:p>
        </p:txBody>
      </p:sp>
      <p:sp>
        <p:nvSpPr>
          <p:cNvPr id="111" name="Google Shape;111;p26"/>
          <p:cNvSpPr txBox="1"/>
          <p:nvPr/>
        </p:nvSpPr>
        <p:spPr>
          <a:xfrm>
            <a:off x="5906663"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Neutral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ctrTitle"/>
          </p:nvPr>
        </p:nvSpPr>
        <p:spPr>
          <a:xfrm>
            <a:off x="311700" y="5768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Gray Area Project</a:t>
            </a:r>
            <a:endParaRPr/>
          </a:p>
        </p:txBody>
      </p:sp>
      <p:sp>
        <p:nvSpPr>
          <p:cNvPr id="117" name="Google Shape;117;p27"/>
          <p:cNvSpPr txBox="1"/>
          <p:nvPr>
            <p:ph idx="1" type="subTitle"/>
          </p:nvPr>
        </p:nvSpPr>
        <p:spPr>
          <a:xfrm>
            <a:off x="311700" y="1994975"/>
            <a:ext cx="8520600" cy="19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your ethical code black and white?  Or more gray…Write 1-3 stories that blur the line between good, neutral, and evil.</a:t>
            </a:r>
            <a:endParaRPr/>
          </a:p>
          <a:p>
            <a:pPr indent="0" lvl="0" marL="0" rtl="0" algn="ctr">
              <a:spcBef>
                <a:spcPts val="0"/>
              </a:spcBef>
              <a:spcAft>
                <a:spcPts val="0"/>
              </a:spcAft>
              <a:buNone/>
            </a:pPr>
            <a:r>
              <a:rPr lang="en" u="sng">
                <a:solidFill>
                  <a:schemeClr val="hlink"/>
                </a:solidFill>
                <a:hlinkClick r:id="rId3"/>
              </a:rPr>
              <a:t>How to write a short story?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8"/>
          <p:cNvSpPr txBox="1"/>
          <p:nvPr>
            <p:ph type="ctrTitle"/>
          </p:nvPr>
        </p:nvSpPr>
        <p:spPr>
          <a:xfrm>
            <a:off x="311700" y="407475"/>
            <a:ext cx="85206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Abandon Ship Activity</a:t>
            </a:r>
            <a:endParaRPr sz="3600"/>
          </a:p>
          <a:p>
            <a:pPr indent="0" lvl="0" marL="0" rtl="0" algn="ctr">
              <a:spcBef>
                <a:spcPts val="0"/>
              </a:spcBef>
              <a:spcAft>
                <a:spcPts val="0"/>
              </a:spcAft>
              <a:buNone/>
            </a:pPr>
            <a:r>
              <a:rPr lang="en" sz="2400"/>
              <a:t>“Ethics of Us”</a:t>
            </a:r>
            <a:endParaRPr sz="2400"/>
          </a:p>
        </p:txBody>
      </p:sp>
      <p:sp>
        <p:nvSpPr>
          <p:cNvPr id="123" name="Google Shape;123;p28"/>
          <p:cNvSpPr txBox="1"/>
          <p:nvPr>
            <p:ph idx="1" type="subTitle"/>
          </p:nvPr>
        </p:nvSpPr>
        <p:spPr>
          <a:xfrm>
            <a:off x="598450" y="1295550"/>
            <a:ext cx="3536700" cy="3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 - How did this go?  What values were prioritized?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Did we think as a deontologist, </a:t>
            </a:r>
            <a:r>
              <a:rPr lang="en"/>
              <a:t>consequentialist</a:t>
            </a:r>
            <a:r>
              <a:rPr lang="en"/>
              <a:t>, or under </a:t>
            </a:r>
            <a:r>
              <a:rPr lang="en"/>
              <a:t>virtue</a:t>
            </a:r>
            <a:r>
              <a:rPr lang="en"/>
              <a:t> ethics?</a:t>
            </a:r>
            <a:endParaRPr/>
          </a:p>
        </p:txBody>
      </p:sp>
      <p:pic>
        <p:nvPicPr>
          <p:cNvPr id="124" name="Google Shape;124;p28"/>
          <p:cNvPicPr preferRelativeResize="0"/>
          <p:nvPr/>
        </p:nvPicPr>
        <p:blipFill>
          <a:blip r:embed="rId3">
            <a:alphaModFix/>
          </a:blip>
          <a:stretch>
            <a:fillRect/>
          </a:stretch>
        </p:blipFill>
        <p:spPr>
          <a:xfrm>
            <a:off x="4734775" y="1295550"/>
            <a:ext cx="3821275" cy="368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9"/>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30" name="Google Shape;130;p29"/>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31" name="Google Shape;131;p29"/>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32" name="Google Shape;132;p29"/>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38" name="Google Shape;138;p30"/>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39" name="Google Shape;139;p30"/>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1"/>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45" name="Google Shape;145;p31"/>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46" name="Google Shape;146;p31"/>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52" name="Google Shape;152;p32"/>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53" name="Google Shape;153;p32"/>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54" name="Google Shape;154;p32"/>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55" name="Google Shape;155;p32"/>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61" name="Google Shape;161;p33"/>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62" name="Google Shape;162;p33"/>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